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62" r:id="rId3"/>
    <p:sldId id="263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0"/>
    <p:restoredTop sz="94713"/>
  </p:normalViewPr>
  <p:slideViewPr>
    <p:cSldViewPr snapToGrid="0" snapToObjects="1">
      <p:cViewPr>
        <p:scale>
          <a:sx n="112" d="100"/>
          <a:sy n="112" d="100"/>
        </p:scale>
        <p:origin x="9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8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6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9/11/21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4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9/11/21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9/11/21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6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9/11/21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9/11/21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0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7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0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2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tiff"/><Relationship Id="rId7" Type="http://schemas.openxmlformats.org/officeDocument/2006/relationships/image" Target="../media/image2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66690" y="243999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wholesale prices CHP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52327" y="6338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household prices CHP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643B8-0999-4B42-9086-3F25B959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2" y="2790279"/>
            <a:ext cx="10356979" cy="1985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30E97-54E8-6745-9450-C6F7A8B9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2" y="415381"/>
            <a:ext cx="10356986" cy="19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5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66690" y="2439996"/>
            <a:ext cx="36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 with boiler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52327" y="63383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 with boiler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DBFDDE-62B3-BC43-B6F8-0A073881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" y="2838351"/>
            <a:ext cx="10431981" cy="1999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307C43-F356-FA44-B335-49743B18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1" y="425955"/>
            <a:ext cx="10431960" cy="199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7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66690" y="243999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with boiler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52327" y="63383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</a:t>
            </a:r>
            <a:r>
              <a:rPr lang="en-GB" dirty="0">
                <a:solidFill>
                  <a:srgbClr val="000000"/>
                </a:solidFill>
                <a:latin typeface="Avenir Next LT Pro"/>
              </a:rPr>
              <a:t>with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boiler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0E603-3CEC-2346-B986-EECC0436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" y="2823909"/>
            <a:ext cx="10431950" cy="1999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C3563F-3159-8C4E-A9DE-D71675094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" y="390036"/>
            <a:ext cx="10413167" cy="19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7CF5-207A-1B4E-9EE9-430820A5DCB1}"/>
              </a:ext>
            </a:extLst>
          </p:cNvPr>
          <p:cNvSpPr txBox="1"/>
          <p:nvPr/>
        </p:nvSpPr>
        <p:spPr>
          <a:xfrm>
            <a:off x="-67387" y="330398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CD78E0-CD77-5B45-AD07-BAD74B54810B}"/>
              </a:ext>
            </a:extLst>
          </p:cNvPr>
          <p:cNvSpPr txBox="1"/>
          <p:nvPr/>
        </p:nvSpPr>
        <p:spPr>
          <a:xfrm>
            <a:off x="-72162" y="-52186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3CC1-4104-3844-A3C4-5D7E5E33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" y="251344"/>
            <a:ext cx="5981002" cy="2990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F68EFB-E315-0740-8950-6799933F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" y="3624587"/>
            <a:ext cx="6123390" cy="3061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578CF-EA26-154C-853D-B8D8B49A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764" y="3511711"/>
            <a:ext cx="6189887" cy="3094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9CE4F-6C87-D148-8602-26A2965AA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65" y="227188"/>
            <a:ext cx="6173493" cy="308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62AA-163C-444F-9FCB-659F43115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039" y="5907092"/>
            <a:ext cx="1391256" cy="409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F9B5A-A680-344B-958C-6AFE2549A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039" y="2458475"/>
            <a:ext cx="1391256" cy="3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-1439" y="3219249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CHP +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-12072" y="-7891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CHP + boiler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EEC26-6441-E042-BCC5-8973EB08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203401"/>
            <a:ext cx="6093254" cy="3046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C35B91-AA01-2543-AD58-33B146CA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79472"/>
            <a:ext cx="6141790" cy="3070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A5514-A0F2-C540-B3BD-90AA9C3C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42" y="3648998"/>
            <a:ext cx="6141769" cy="3070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D070E-0100-5E44-8B86-8241C5D4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10" y="247626"/>
            <a:ext cx="6163818" cy="3081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435F3-6596-5342-B05E-7B1662F4F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648" y="5865502"/>
            <a:ext cx="1576588" cy="437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9963F0-AA0F-784C-AC43-C48A0F7B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820" y="2467184"/>
            <a:ext cx="1576413" cy="4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2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-43971" y="3155451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-43971" y="-89551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boiler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A5514-A0F2-C540-B3BD-90AA9C3C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512" y="3574567"/>
            <a:ext cx="6141769" cy="3070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D070E-0100-5E44-8B86-8241C5D4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10" y="247626"/>
            <a:ext cx="6163818" cy="3081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E63D72-86EF-164E-9546-34FABDB6D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" y="3657573"/>
            <a:ext cx="5768964" cy="2884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C8A76-DF64-D24C-A348-4528F10C2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7" y="271158"/>
            <a:ext cx="5890906" cy="2945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32C9C9-C5DB-F44A-B6D2-12BD2E769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532" y="104591"/>
            <a:ext cx="1716099" cy="370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493FC1-7E15-624A-9DDE-3238C3E61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053" y="2512521"/>
            <a:ext cx="1601351" cy="36787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0DEFD6D-F64F-7B4D-92E0-F8F693453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127" y="5813621"/>
            <a:ext cx="1601351" cy="3678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64E119-DDC9-7A4A-BB31-6E1C24D87FF4}"/>
              </a:ext>
            </a:extLst>
          </p:cNvPr>
          <p:cNvSpPr/>
          <p:nvPr/>
        </p:nvSpPr>
        <p:spPr>
          <a:xfrm>
            <a:off x="8238316" y="-41516"/>
            <a:ext cx="3372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heat_cap</a:t>
            </a:r>
            <a:r>
              <a:rPr lang="en-GB" sz="1600" dirty="0"/>
              <a:t> = (</a:t>
            </a:r>
            <a:r>
              <a:rPr lang="en-GB" sz="1600" dirty="0" err="1"/>
              <a:t>heat_cap</a:t>
            </a:r>
            <a:r>
              <a:rPr lang="en-GB" sz="1600" dirty="0"/>
              <a:t>*</a:t>
            </a:r>
            <a:r>
              <a:rPr lang="en-GB" sz="1600" dirty="0">
                <a:solidFill>
                  <a:srgbClr val="6897BB"/>
                </a:solidFill>
              </a:rPr>
              <a:t>385</a:t>
            </a:r>
            <a:r>
              <a:rPr lang="en-GB" sz="1600" dirty="0"/>
              <a:t>)/</a:t>
            </a:r>
            <a:r>
              <a:rPr lang="en-GB" sz="1600" dirty="0">
                <a:solidFill>
                  <a:srgbClr val="6897BB"/>
                </a:solidFill>
              </a:rPr>
              <a:t>20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27813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3B919-B0CE-8844-86B8-F2C47F214BE0}"/>
              </a:ext>
            </a:extLst>
          </p:cNvPr>
          <p:cNvSpPr txBox="1"/>
          <p:nvPr/>
        </p:nvSpPr>
        <p:spPr>
          <a:xfrm>
            <a:off x="-43971" y="3155451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wholesale prices boiler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69432-C0F5-DC49-B8C9-E4CD206618D8}"/>
              </a:ext>
            </a:extLst>
          </p:cNvPr>
          <p:cNvSpPr txBox="1"/>
          <p:nvPr/>
        </p:nvSpPr>
        <p:spPr>
          <a:xfrm>
            <a:off x="-43971" y="-37477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household prices boiler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A5514-A0F2-C540-B3BD-90AA9C3C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512" y="3574567"/>
            <a:ext cx="6141769" cy="3070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D070E-0100-5E44-8B86-8241C5D4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10" y="201906"/>
            <a:ext cx="6163818" cy="30819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A41C1A-5661-1640-925A-5A5342EF9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9" y="289660"/>
            <a:ext cx="5885143" cy="2942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9AD90F-5418-8247-B931-A161FF67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567266"/>
            <a:ext cx="5894604" cy="294730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C1A5A60-6553-1340-AA8C-D41111EEB9F6}"/>
              </a:ext>
            </a:extLst>
          </p:cNvPr>
          <p:cNvSpPr/>
          <p:nvPr/>
        </p:nvSpPr>
        <p:spPr>
          <a:xfrm>
            <a:off x="8187566" y="-6699"/>
            <a:ext cx="3372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heat_cap</a:t>
            </a:r>
            <a:r>
              <a:rPr lang="en-GB" sz="1600" dirty="0"/>
              <a:t> = (</a:t>
            </a:r>
            <a:r>
              <a:rPr lang="en-GB" sz="1600" dirty="0" err="1"/>
              <a:t>heat_cap</a:t>
            </a:r>
            <a:r>
              <a:rPr lang="en-GB" sz="1600" dirty="0"/>
              <a:t>*</a:t>
            </a:r>
            <a:r>
              <a:rPr lang="en-GB" sz="1600" dirty="0">
                <a:solidFill>
                  <a:srgbClr val="6897BB"/>
                </a:solidFill>
              </a:rPr>
              <a:t>385</a:t>
            </a:r>
            <a:r>
              <a:rPr lang="en-GB" sz="1600" dirty="0"/>
              <a:t>)/</a:t>
            </a:r>
            <a:r>
              <a:rPr lang="en-GB" sz="1600" dirty="0">
                <a:solidFill>
                  <a:srgbClr val="6897BB"/>
                </a:solidFill>
              </a:rPr>
              <a:t>20</a:t>
            </a:r>
            <a:endParaRPr lang="en-DE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25076-4DC5-114A-B819-8DBA77EC3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381" y="67784"/>
            <a:ext cx="1315874" cy="379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E5113-B3DF-D64F-9B63-7A10C4E39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766" y="5745743"/>
            <a:ext cx="1584227" cy="44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8C1DBD-818D-7B4A-90D2-98D97098D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2517" y="2468649"/>
            <a:ext cx="1612897" cy="4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1647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5E2"/>
      </a:lt2>
      <a:accent1>
        <a:srgbClr val="7EA1BB"/>
      </a:accent1>
      <a:accent2>
        <a:srgbClr val="7FA9A9"/>
      </a:accent2>
      <a:accent3>
        <a:srgbClr val="959EC7"/>
      </a:accent3>
      <a:accent4>
        <a:srgbClr val="BB7E82"/>
      </a:accent4>
      <a:accent5>
        <a:srgbClr val="BF9A86"/>
      </a:accent5>
      <a:accent6>
        <a:srgbClr val="AEA075"/>
      </a:accent6>
      <a:hlink>
        <a:srgbClr val="A37859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76</Words>
  <Application>Microsoft Macintosh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Posterama</vt:lpstr>
      <vt:lpstr>SineVTI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shakhawat hossain Turag</dc:creator>
  <cp:lastModifiedBy>shakhawat hossain Turag</cp:lastModifiedBy>
  <cp:revision>10</cp:revision>
  <dcterms:created xsi:type="dcterms:W3CDTF">2021-09-06T19:42:49Z</dcterms:created>
  <dcterms:modified xsi:type="dcterms:W3CDTF">2021-09-11T10:32:19Z</dcterms:modified>
</cp:coreProperties>
</file>